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11/16/2019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EDF3D7-F77C-4B0A-9E55-019E55AD9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200" b="1" dirty="0"/>
              <a:t>Proyecto Final: Usando computación evolutiva para encontrar localizaciones optimas de una cadena de supermercados </a:t>
            </a:r>
            <a:endParaRPr lang="es-PE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063E68-8DB3-42AF-B233-756E7A9028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s-PE" dirty="0"/>
          </a:p>
          <a:p>
            <a:r>
              <a:rPr lang="es-PE" dirty="0"/>
              <a:t>FIGUEROA CARLOS, BRAD AXL </a:t>
            </a:r>
          </a:p>
          <a:p>
            <a:r>
              <a:rPr lang="es-PE" dirty="0"/>
              <a:t>TORIBIO OSSIO, GERSON RICARDO </a:t>
            </a:r>
          </a:p>
        </p:txBody>
      </p:sp>
    </p:spTree>
    <p:extLst>
      <p:ext uri="{BB962C8B-B14F-4D97-AF65-F5344CB8AC3E}">
        <p14:creationId xmlns:p14="http://schemas.microsoft.com/office/powerpoint/2010/main" val="91727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998C4-AA9D-47F4-B85A-82B9EE19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Solución de Pareto con maximización de ambos parámetros</a:t>
            </a:r>
            <a:br>
              <a:rPr lang="es-PE" dirty="0"/>
            </a:b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74688C-1360-439B-BF2C-E54C910B6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1" y="1908576"/>
            <a:ext cx="10613985" cy="489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03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9AFCA-D89E-458D-9B29-00447E7E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Iteraciones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EB92F93-B5FF-4B58-AE91-DB529D7849A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98" y="2120900"/>
            <a:ext cx="8213354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6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FFD42-CEA7-4A8C-96E4-8FD8A8DA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24328"/>
            <a:ext cx="10058400" cy="1609344"/>
          </a:xfrm>
        </p:spPr>
        <p:txBody>
          <a:bodyPr/>
          <a:lstStyle/>
          <a:p>
            <a:pPr algn="ctr"/>
            <a:r>
              <a:rPr lang="es-PE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52791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4472C-1EA8-49BC-94C0-74A6F7CD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Mono-objetivo</a:t>
            </a:r>
            <a:endParaRPr lang="es-PE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5F5F170-FE8D-43A7-A777-5EC4E4BFB20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307" y="2749963"/>
            <a:ext cx="6855087" cy="241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30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76BC6-CEA8-4277-91BF-788B47BFE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Hiperparametros</a:t>
            </a:r>
            <a:endParaRPr lang="es-PE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03450BC-76F1-424C-BC33-4E3E9AE179D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91" y="2533193"/>
            <a:ext cx="10691391" cy="190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58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ED8D6-43AC-4310-A110-F55A94CA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Solución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A55CA50-02D0-40B6-A509-75F45823EDD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62" y="2201626"/>
            <a:ext cx="6180297" cy="32596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DAF7F4C-E439-4319-BE56-859EC68BABA8}"/>
              </a:ext>
            </a:extLst>
          </p:cNvPr>
          <p:cNvSpPr txBox="1"/>
          <p:nvPr/>
        </p:nvSpPr>
        <p:spPr>
          <a:xfrm>
            <a:off x="3917658" y="5552323"/>
            <a:ext cx="378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Número de generaciones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BF4E42-0E07-44B5-B4FF-2C0A5D26F3BD}"/>
              </a:ext>
            </a:extLst>
          </p:cNvPr>
          <p:cNvSpPr txBox="1"/>
          <p:nvPr/>
        </p:nvSpPr>
        <p:spPr>
          <a:xfrm rot="16200000">
            <a:off x="1694578" y="3514987"/>
            <a:ext cx="116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Fitness</a:t>
            </a:r>
          </a:p>
        </p:txBody>
      </p:sp>
    </p:spTree>
    <p:extLst>
      <p:ext uri="{BB962C8B-B14F-4D97-AF65-F5344CB8AC3E}">
        <p14:creationId xmlns:p14="http://schemas.microsoft.com/office/powerpoint/2010/main" val="145386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DAB8B54-DDDC-498E-8EA4-BF68225342C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04" y="810461"/>
            <a:ext cx="11820191" cy="563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07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01A21-BCCC-4025-BFA0-7080DAE57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Multi-objetivo</a:t>
            </a:r>
            <a:endParaRPr lang="es-PE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4FBBBE0-5BCF-4FD5-A97F-E25C221BDDE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"/>
          <a:stretch/>
        </p:blipFill>
        <p:spPr bwMode="auto">
          <a:xfrm>
            <a:off x="3716323" y="1652631"/>
            <a:ext cx="4295163" cy="4781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5881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D84BFF-F6E5-4581-89D3-DE7033799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Frontera de </a:t>
            </a:r>
            <a:r>
              <a:rPr lang="es-PE" dirty="0" err="1"/>
              <a:t>pareto</a:t>
            </a:r>
            <a:endParaRPr lang="es-PE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BE9C893-42C7-4372-B6AB-A668655702C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" t="1766" r="3356"/>
          <a:stretch/>
        </p:blipFill>
        <p:spPr bwMode="auto">
          <a:xfrm>
            <a:off x="2785971" y="2331324"/>
            <a:ext cx="6620058" cy="41930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0956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6A404-E112-4121-8F10-067AB93A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Solución de la frontera de Pareto con maximización de las distancias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EFC5990-3F36-4031-9224-7A523F1ADD6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8"/>
          <a:stretch/>
        </p:blipFill>
        <p:spPr>
          <a:xfrm>
            <a:off x="243282" y="2315361"/>
            <a:ext cx="11593584" cy="435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98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1B17E-E21D-43A3-BDE2-ACF46839D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Solución de Pareto con maximización de la población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DD3E2BD-88D5-4B8D-ADFD-E7E220C8CE3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68" y="2093976"/>
            <a:ext cx="11472843" cy="454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633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TM03090434[[fn=Madera]]</Template>
  <TotalTime>10</TotalTime>
  <Words>66</Words>
  <Application>Microsoft Office PowerPoint</Application>
  <PresentationFormat>Panorámica</PresentationFormat>
  <Paragraphs>16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Rockwell</vt:lpstr>
      <vt:lpstr>Rockwell Condensed</vt:lpstr>
      <vt:lpstr>Wingdings</vt:lpstr>
      <vt:lpstr>Letras en madera</vt:lpstr>
      <vt:lpstr>Proyecto Final: Usando computación evolutiva para encontrar localizaciones optimas de una cadena de supermercados </vt:lpstr>
      <vt:lpstr>Mono-objetivo</vt:lpstr>
      <vt:lpstr>Hiperparametros</vt:lpstr>
      <vt:lpstr>Solución</vt:lpstr>
      <vt:lpstr>Presentación de PowerPoint</vt:lpstr>
      <vt:lpstr>Multi-objetivo</vt:lpstr>
      <vt:lpstr>Frontera de pareto</vt:lpstr>
      <vt:lpstr>Solución de la frontera de Pareto con maximización de las distancias</vt:lpstr>
      <vt:lpstr>Solución de Pareto con maximización de la población</vt:lpstr>
      <vt:lpstr>Solución de Pareto con maximización de ambos parámetros </vt:lpstr>
      <vt:lpstr>Iteraciones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Final: Usando computación evolutiva para encontrar localizaciones optimas de una cadena de supermercados</dc:title>
  <dc:creator>Gerson Toribio Ossio</dc:creator>
  <cp:lastModifiedBy>Gerson Toribio Ossio</cp:lastModifiedBy>
  <cp:revision>2</cp:revision>
  <dcterms:created xsi:type="dcterms:W3CDTF">2019-11-16T07:32:26Z</dcterms:created>
  <dcterms:modified xsi:type="dcterms:W3CDTF">2019-11-16T07:43:00Z</dcterms:modified>
</cp:coreProperties>
</file>